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7487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chemeClr val="tx1"/>
                          </a:solidFill>
                          <a:latin typeface="Times New Roman" panose="02020603050405020304" pitchFamily="18" charset="0"/>
                          <a:cs typeface="Times New Roman" panose="02020603050405020304" pitchFamily="18" charset="0"/>
                        </a:rPr>
                        <a:t>№107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50185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18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17 сәуір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18 </a:t>
            </a:r>
            <a:r>
              <a:rPr lang="kk-KZ" altLang="ru-RU" sz="1100" b="1" dirty="0">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2667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2-4, </a:t>
            </a:r>
            <a:r>
              <a:rPr lang="ru-RU" sz="1100" dirty="0" err="1">
                <a:solidFill>
                  <a:srgbClr val="000000"/>
                </a:solidFill>
                <a:latin typeface="Times New Roman"/>
              </a:rPr>
              <a:t>күндіз</a:t>
            </a:r>
            <a:r>
              <a:rPr lang="ru-RU" sz="1100" dirty="0">
                <a:solidFill>
                  <a:srgbClr val="000000"/>
                </a:solidFill>
                <a:latin typeface="Times New Roman"/>
              </a:rPr>
              <a:t> 14-16 градус </a:t>
            </a:r>
            <a:r>
              <a:rPr lang="ru-RU" sz="1100" dirty="0" err="1">
                <a:solidFill>
                  <a:srgbClr val="000000"/>
                </a:solidFill>
                <a:latin typeface="Times New Roman"/>
              </a:rPr>
              <a:t>жылы</a:t>
            </a:r>
            <a:r>
              <a:rPr lang="ru-RU" sz="1100" dirty="0">
                <a:solidFill>
                  <a:srgbClr val="000000"/>
                </a:solidFill>
                <a:latin typeface="Times New Roman"/>
              </a:rPr>
              <a:t>.</a:t>
            </a:r>
          </a:p>
          <a:p>
            <a:pPr lvl="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Түнде 19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18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19 </a:t>
            </a:r>
            <a:r>
              <a:rPr lang="ru-RU" sz="1100" b="1" dirty="0" err="1">
                <a:solidFill>
                  <a:srgbClr val="000000"/>
                </a:solidFill>
                <a:latin typeface="Times New Roman" panose="02020603050405020304" pitchFamily="18" charset="0"/>
                <a:cs typeface="Times New Roman" panose="02020603050405020304" pitchFamily="18" charset="0"/>
                <a:sym typeface="+mn-ea"/>
              </a:rPr>
              <a:t>сәуір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2667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8-10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18 сәуір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19 сәуір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41114</TotalTime>
  <Words>608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7500</cp:revision>
  <cp:lastPrinted>2021-07-01T03:56:27Z</cp:lastPrinted>
  <dcterms:created xsi:type="dcterms:W3CDTF">2018-03-27T06:03:00Z</dcterms:created>
  <dcterms:modified xsi:type="dcterms:W3CDTF">2026-04-17T08:17:27Z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