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63129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61950" algn="just">
              <a:spcBef>
                <a:spcPts val="0"/>
              </a:spcBef>
              <a:defRPr/>
            </a:pPr>
            <a:endParaRPr lang="ru-RU" sz="800" b="1" dirty="0">
              <a:latin typeface="Times New Roman" panose="02020603050405020304" pitchFamily="18" charset="0"/>
              <a:cs typeface="Times New Roman" pitchFamily="18" charset="0"/>
            </a:endParaRPr>
          </a:p>
          <a:p>
            <a:pPr indent="361950" algn="just">
              <a:spcBef>
                <a:spcPts val="0"/>
              </a:spcBef>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9-14, екпіні 15-20, күндіз кей уақыттарда 25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күндіз 14-16 градус жылы болады.</a:t>
            </a:r>
          </a:p>
          <a:p>
            <a:pPr algn="just">
              <a:spcBef>
                <a:spcPts val="0"/>
              </a:spcBef>
              <a:defRPr/>
            </a:pP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61950" algn="just">
              <a:spcBef>
                <a:spcPts val="0"/>
              </a:spcBef>
              <a:defRPr/>
            </a:pPr>
            <a:endParaRPr lang="ru-RU" sz="800" b="1" dirty="0">
              <a:latin typeface="Times New Roman" panose="02020603050405020304" pitchFamily="18" charset="0"/>
              <a:cs typeface="Times New Roman" pitchFamily="18" charset="0"/>
            </a:endParaRPr>
          </a:p>
          <a:p>
            <a:pPr indent="361950" algn="just">
              <a:spcBef>
                <a:spcPts val="0"/>
              </a:spcBef>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9-14 м/с. Ауа температурасы 1-3 градус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361950"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361950"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96111475"/>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21728</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4165</cp:revision>
  <cp:lastPrinted>2021-07-01T07:38:07Z</cp:lastPrinted>
  <dcterms:created xsi:type="dcterms:W3CDTF">2018-03-27T06:03:00Z</dcterms:created>
  <dcterms:modified xsi:type="dcterms:W3CDTF">2026-04-17T08:15:35Z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