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186351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6265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29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28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Түнде және таңертең тұман күтіледі. Шығыс бағыттардан жел соғады, күші 2-7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0-2, күндіз 14-16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30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29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30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3139857140"/>
              </p:ext>
            </p:extLst>
          </p:nvPr>
        </p:nvGraphicFramePr>
        <p:xfrm>
          <a:off x="5071897" y="422761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21526</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4123</cp:revision>
  <cp:lastPrinted>2021-07-01T07:38:07Z</cp:lastPrinted>
  <dcterms:created xsi:type="dcterms:W3CDTF">2018-03-27T06:03:00Z</dcterms:created>
  <dcterms:modified xsi:type="dcterms:W3CDTF">2026-03-28T07:00:30Z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