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300"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188133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№87 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жылғы</a:t>
                      </a:r>
                      <a:r>
                        <a:rPr lang="ru-RU" sz="700" i="1" dirty="0" smtClean="0">
                          <a:latin typeface="Times New Roman" panose="02020603050405020304" pitchFamily="18" charset="0"/>
                          <a:cs typeface="Times New Roman" panose="02020603050405020304" pitchFamily="18" charset="0"/>
                        </a:rPr>
                        <a:t> 02 </a:t>
                      </a:r>
                      <a:r>
                        <a:rPr lang="ru-RU" sz="700" i="1" dirty="0" err="1" smtClean="0">
                          <a:latin typeface="Times New Roman" panose="02020603050405020304" pitchFamily="18" charset="0"/>
                          <a:cs typeface="Times New Roman" panose="02020603050405020304" pitchFamily="18" charset="0"/>
                        </a:rPr>
                        <a:t>тамыздағы</a:t>
                      </a:r>
                      <a:r>
                        <a:rPr lang="ru-RU" sz="700" i="1" dirty="0" smtClean="0">
                          <a:latin typeface="Times New Roman" panose="02020603050405020304" pitchFamily="18" charset="0"/>
                          <a:cs typeface="Times New Roman" panose="02020603050405020304" pitchFamily="18" charset="0"/>
                        </a:rPr>
                        <a:t> № ҚР ДСМ-70 «</a:t>
                      </a:r>
                      <a:r>
                        <a:rPr lang="ru-RU" sz="700" i="1" dirty="0" err="1" smtClean="0">
                          <a:latin typeface="Times New Roman" panose="02020603050405020304" pitchFamily="18" charset="0"/>
                          <a:cs typeface="Times New Roman" panose="02020603050405020304" pitchFamily="18" charset="0"/>
                        </a:rPr>
                        <a:t>Қалалық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және</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ауылдық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елді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мекендердегі</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ауасының</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гигиеналық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бұйрығына</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сәйкес</a:t>
                      </a:r>
                      <a:r>
                        <a:rPr lang="ru-RU" sz="700" i="1" baseline="0"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8021" y="3551372"/>
            <a:ext cx="4824411"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наурыз</a:t>
            </a:r>
            <a:r>
              <a:rPr lang="ru-RU" altLang="ru-RU" sz="1200" b="1" dirty="0" err="1" smtClean="0">
                <a:latin typeface="Times New Roman" panose="02020603050405020304" pitchFamily="18" charset="0"/>
                <a:cs typeface="Times New Roman" panose="02020603050405020304" pitchFamily="18" charset="0"/>
              </a:rPr>
              <a:t>дағы</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sz="1200" b="1" dirty="0" smtClean="0">
                <a:latin typeface="Times New Roman" panose="02020603050405020304" pitchFamily="18" charset="0"/>
                <a:cs typeface="Times New Roman" panose="02020603050405020304" pitchFamily="18" charset="0"/>
              </a:rPr>
              <a:t>29 </a:t>
            </a:r>
            <a:r>
              <a:rPr 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наурыз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наурыз</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Түнде және таңертең тұман</a:t>
            </a:r>
            <a:r>
              <a:rPr lang="kk-KZ" sz="1200" dirty="0" smtClean="0">
                <a:solidFill>
                  <a:prstClr val="black"/>
                </a:solidFill>
                <a:latin typeface="Times New Roman" pitchFamily="18" charset="0"/>
                <a:cs typeface="Times New Roman" pitchFamily="18" charset="0"/>
              </a:rPr>
              <a:t>. Солтүстік-шығыстан соғатын жел солтүстік-батысқа ауысады, күші 4-9  м/с. Ауа температурасы түнде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аяз, күндіз </a:t>
            </a:r>
            <a:r>
              <a:rPr lang="kk-KZ" sz="1200" dirty="0" smtClean="0">
                <a:solidFill>
                  <a:prstClr val="black"/>
                </a:solidFill>
                <a:latin typeface="Times New Roman" pitchFamily="18" charset="0"/>
                <a:cs typeface="Times New Roman" pitchFamily="18" charset="0"/>
              </a:rPr>
              <a:t>8-10° </a:t>
            </a:r>
            <a:r>
              <a:rPr lang="kk-KZ" sz="1200" dirty="0" smtClean="0">
                <a:solidFill>
                  <a:prstClr val="black"/>
                </a:solidFill>
                <a:latin typeface="Times New Roman" pitchFamily="18" charset="0"/>
                <a:cs typeface="Times New Roman" pitchFamily="18" charset="0"/>
              </a:rPr>
              <a:t>жылы болады.</a:t>
            </a:r>
          </a:p>
          <a:p>
            <a:pPr algn="just">
              <a:spcBef>
                <a:spcPts val="0"/>
              </a:spcBef>
              <a:defRPr/>
            </a:pPr>
            <a:endParaRPr lang="ru-RU" altLang="ru-RU" sz="500" b="1" dirty="0" smtClean="0">
              <a:latin typeface="Times New Roman" pitchFamily="18" charset="0"/>
              <a:cs typeface="Times New Roman" pitchFamily="18" charset="0"/>
            </a:endParaRP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err="1" smtClean="0">
                <a:latin typeface="Times New Roman" pitchFamily="18" charset="0"/>
                <a:cs typeface="Times New Roman" pitchFamily="18" charset="0"/>
              </a:rPr>
              <a:t>Түнде</a:t>
            </a:r>
            <a:r>
              <a:rPr lang="ru-RU" altLang="ru-RU" sz="1200" b="1" dirty="0" smtClean="0">
                <a:latin typeface="Times New Roman" pitchFamily="18" charset="0"/>
                <a:cs typeface="Times New Roman" pitchFamily="18" charset="0"/>
              </a:rPr>
              <a:t> 30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29</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smtClean="0">
                <a:solidFill>
                  <a:prstClr val="black"/>
                </a:solidFill>
                <a:latin typeface="Times New Roman" pitchFamily="18" charset="0"/>
                <a:cs typeface="Times New Roman" pitchFamily="18" charset="0"/>
              </a:rPr>
              <a:t>Көшпелі бұлтты</a:t>
            </a:r>
            <a:r>
              <a:rPr lang="kk-KZ" sz="120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тұман. Жел солтүстік-шығыстан соғады, күші 2-7 м/с. Ауа температурасы 0-2° аяз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3957" y="235739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2" name="TextBox 13"/>
          <p:cNvSpPr txBox="1"/>
          <p:nvPr/>
        </p:nvSpPr>
        <p:spPr>
          <a:xfrm>
            <a:off x="5046288" y="32678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83731760"/>
              </p:ext>
            </p:extLst>
          </p:nvPr>
        </p:nvGraphicFramePr>
        <p:xfrm>
          <a:off x="5033957" y="3974186"/>
          <a:ext cx="4671571" cy="251180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endParaRPr lang="ru-RU" sz="900" dirty="0" smtClean="0">
                        <a:solidFill>
                          <a:schemeClr val="tx1"/>
                        </a:solidFill>
                        <a:latin typeface="Times New Roman" panose="02020603050405020304" pitchFamily="18" charset="0"/>
                        <a:cs typeface="Times New Roman" panose="02020603050405020304" pitchFamily="18" charset="0"/>
                      </a:endParaRPr>
                    </a:p>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8679">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Көміртегі </a:t>
                      </a:r>
                      <a:r>
                        <a:rPr lang="kk-KZ" sz="900" dirty="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1323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0,599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0,068</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М.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Абдрахманова Н.Е. </a:t>
            </a:r>
            <a:r>
              <a:rPr lang="kk-KZ" altLang="ru-RU" sz="1200" b="1" i="1" smtClean="0">
                <a:solidFill>
                  <a:srgbClr val="000000"/>
                </a:solidFill>
                <a:latin typeface="Times New Roman" panose="02020603050405020304" pitchFamily="18" charset="0"/>
                <a:cs typeface="Times New Roman" panose="02020603050405020304" pitchFamily="18" charset="0"/>
              </a:rPr>
              <a:t>/  Кашканова Г.М.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93214948"/>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0,41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24022</TotalTime>
  <Words>650</Words>
  <Application>Microsoft Office PowerPoint</Application>
  <PresentationFormat>Лист A4 (210x297 мм)</PresentationFormat>
  <Paragraphs>109</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4530</cp:revision>
  <cp:lastPrinted>2021-07-01T03:56:27Z</cp:lastPrinted>
  <dcterms:created xsi:type="dcterms:W3CDTF">2018-03-27T06:03:00Z</dcterms:created>
  <dcterms:modified xsi:type="dcterms:W3CDTF">2026-03-28T07:23:12Z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