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372" y="25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404651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наурызға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527901858"/>
              </p:ext>
            </p:extLst>
          </p:nvPr>
        </p:nvGraphicFramePr>
        <p:xfrm>
          <a:off x="5013732" y="4257917"/>
          <a:ext cx="4691064" cy="177778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790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1,266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459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 </a:t>
            </a:r>
            <a:r>
              <a:rPr lang="ru-RU" altLang="ru-RU" sz="1200" b="1" dirty="0" err="1">
                <a:latin typeface="Times New Roman" panose="02020603050405020304" pitchFamily="18" charset="0"/>
                <a:cs typeface="Times New Roman" panose="02020603050405020304" pitchFamily="18" charset="0"/>
              </a:rPr>
              <a:t>қаласы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8 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күндіз жаңбыр, найзағай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соғатын жел оңтүстік-батысқа ауысады, күші 8-13, </a:t>
            </a:r>
            <a:r>
              <a:rPr lang="kk-KZ" sz="1100" dirty="0" smtClean="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15-20 м/с. Ауа температурасы </a:t>
            </a:r>
            <a:r>
              <a:rPr lang="kk-KZ" sz="1100" smtClean="0">
                <a:latin typeface="Times New Roman" pitchFamily="18" charset="0"/>
                <a:cs typeface="Times New Roman" pitchFamily="18" charset="0"/>
              </a:rPr>
              <a:t>түнде </a:t>
            </a:r>
            <a:r>
              <a:rPr lang="kk-KZ" sz="1100" smtClean="0">
                <a:latin typeface="Times New Roman" pitchFamily="18" charset="0"/>
                <a:cs typeface="Times New Roman" pitchFamily="18" charset="0"/>
              </a:rPr>
              <a:t>13-15, </a:t>
            </a:r>
            <a:r>
              <a:rPr lang="kk-KZ" sz="1100" smtClean="0">
                <a:latin typeface="Times New Roman" pitchFamily="18" charset="0"/>
                <a:cs typeface="Times New Roman" pitchFamily="18" charset="0"/>
              </a:rPr>
              <a:t>күндіз </a:t>
            </a:r>
            <a:r>
              <a:rPr lang="kk-KZ" sz="110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30</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наурыз</a:t>
            </a:r>
            <a:r>
              <a:rPr lang="kk-KZ" altLang="ru-RU" sz="1200" b="1" dirty="0" smtClean="0">
                <a:latin typeface="Times New Roman" pitchFamily="18" charset="0"/>
                <a:cs typeface="Times New Roman" pitchFamily="18" charset="0"/>
              </a:rPr>
              <a:t>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2</a:t>
            </a:r>
            <a:r>
              <a:rPr lang="kk-KZ" altLang="ru-RU" sz="1200" b="1" dirty="0" smtClean="0">
                <a:latin typeface="Times New Roman" pitchFamily="18" charset="0"/>
                <a:cs typeface="Times New Roman" pitchFamily="18" charset="0"/>
              </a:rPr>
              <a:t>9 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30 наурызға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Солтүстік-шығыстан соғатын жел оңтүстік-батысқа ауысады, күші 8-13 м/с. Ауа температурасы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Кабыл</a:t>
            </a:r>
            <a:r>
              <a:rPr lang="ru-RU" sz="1200" b="1" i="1" dirty="0" smtClean="0">
                <a:latin typeface="Times New Roman" panose="02020603050405020304" pitchFamily="18" charset="0"/>
                <a:cs typeface="Times New Roman" panose="02020603050405020304" pitchFamily="18" charset="0"/>
              </a:rPr>
              <a:t> С.Т.</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14291</TotalTime>
  <Words>558</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4111</cp:revision>
  <cp:lastPrinted>2021-07-01T03:56:27Z</cp:lastPrinted>
  <dcterms:created xsi:type="dcterms:W3CDTF">2018-03-27T06:03:00Z</dcterms:created>
  <dcterms:modified xsi:type="dcterms:W3CDTF">2026-03-28T07:11:43Z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