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91" d="100"/>
          <a:sy n="91" d="100"/>
        </p:scale>
        <p:origin x="9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5354132"/>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8 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29 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28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29 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Көшпелі бұлтты, жауын-шашынсыз. </a:t>
            </a:r>
            <a:r>
              <a:rPr lang="kk-KZ" altLang="ru-RU" sz="1100" dirty="0">
                <a:latin typeface="Times New Roman" panose="02020603050405020304" pitchFamily="18" charset="0"/>
                <a:cs typeface="Times New Roman" panose="02020603050405020304" pitchFamily="18" charset="0"/>
                <a:sym typeface="+mn-ea"/>
              </a:rPr>
              <a:t>Ш</a:t>
            </a:r>
            <a:r>
              <a:rPr lang="kk-KZ" altLang="ru-RU" sz="1100" dirty="0" smtClean="0">
                <a:latin typeface="Times New Roman" panose="02020603050405020304" pitchFamily="18" charset="0"/>
                <a:cs typeface="Times New Roman" panose="02020603050405020304" pitchFamily="18" charset="0"/>
                <a:sym typeface="+mn-ea"/>
              </a:rPr>
              <a:t>ығыстан жел соғады,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5-10, күндіз екпіні 15 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3-5, күндіз 20-22 градус жылы болады.</a:t>
            </a:r>
          </a:p>
          <a:p>
            <a:pPr algn="ctr"/>
            <a:r>
              <a:rPr lang="kk-KZ" altLang="ru-RU" sz="1100" b="1" dirty="0" smtClean="0">
                <a:latin typeface="Times New Roman" panose="02020603050405020304" pitchFamily="18" charset="0"/>
                <a:cs typeface="Times New Roman" panose="02020603050405020304" pitchFamily="18" charset="0"/>
                <a:sym typeface="+mn-ea"/>
              </a:rPr>
              <a:t>Түнде 30 наурызға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29 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30 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smtClean="0">
                <a:latin typeface="Times New Roman" panose="02020603050405020304" pitchFamily="18" charset="0"/>
                <a:cs typeface="Times New Roman" panose="02020603050405020304" pitchFamily="18" charset="0"/>
                <a:sym typeface="+mn-ea"/>
              </a:rPr>
              <a:t>Ашық. </a:t>
            </a:r>
            <a:r>
              <a:rPr lang="kk-KZ" altLang="ru-RU" sz="1100" dirty="0">
                <a:latin typeface="Times New Roman" panose="02020603050405020304" pitchFamily="18" charset="0"/>
                <a:cs typeface="Times New Roman" panose="02020603050405020304" pitchFamily="18" charset="0"/>
                <a:sym typeface="+mn-ea"/>
              </a:rPr>
              <a:t>Ш</a:t>
            </a:r>
            <a:r>
              <a:rPr lang="kk-KZ" altLang="ru-RU" sz="1100" dirty="0" smtClean="0">
                <a:latin typeface="Times New Roman" panose="02020603050405020304" pitchFamily="18" charset="0"/>
                <a:cs typeface="Times New Roman" panose="02020603050405020304" pitchFamily="18" charset="0"/>
                <a:sym typeface="+mn-ea"/>
              </a:rPr>
              <a:t>ығыстан жел соғады</a:t>
            </a:r>
            <a:r>
              <a:rPr lang="kk-KZ" sz="1100" dirty="0" smtClean="0">
                <a:latin typeface="Times New Roman" panose="02020603050405020304" pitchFamily="18" charset="0"/>
                <a:cs typeface="Times New Roman" panose="02020603050405020304" pitchFamily="18" charset="0"/>
              </a:rPr>
              <a:t>, күші 3-8 м/с. Ауа </a:t>
            </a:r>
            <a:r>
              <a:rPr lang="kk-KZ" sz="1100" smtClean="0">
                <a:latin typeface="Times New Roman" panose="02020603050405020304" pitchFamily="18" charset="0"/>
                <a:cs typeface="Times New Roman" panose="02020603050405020304" pitchFamily="18" charset="0"/>
              </a:rPr>
              <a:t>температурасы </a:t>
            </a:r>
            <a:r>
              <a:rPr lang="kk-KZ" sz="1100" smtClean="0">
                <a:latin typeface="Times New Roman" panose="02020603050405020304" pitchFamily="18" charset="0"/>
                <a:cs typeface="Times New Roman" panose="02020603050405020304" pitchFamily="18" charset="0"/>
              </a:rPr>
              <a:t>5-7 </a:t>
            </a:r>
            <a:r>
              <a:rPr lang="kk-KZ" sz="1100" dirty="0" smtClean="0">
                <a:latin typeface="Times New Roman" panose="02020603050405020304" pitchFamily="18" charset="0"/>
                <a:cs typeface="Times New Roman" panose="02020603050405020304" pitchFamily="18" charset="0"/>
              </a:rPr>
              <a:t>градус жылы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0143365"/>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176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0.88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smtClean="0">
                <a:latin typeface="Times New Roman" panose="02020603050405020304" pitchFamily="18" charset="0"/>
                <a:cs typeface="Times New Roman" panose="02020603050405020304" pitchFamily="18" charset="0"/>
              </a:rPr>
              <a:t>8</a:t>
            </a:r>
            <a:r>
              <a:rPr lang="ru-RU" altLang="ru-RU" sz="1200" b="1"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29 наурызда, 30 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rPr>
              <a:t>төмен</a:t>
            </a:r>
            <a:r>
              <a:rPr lang="kk-KZ" sz="1200" dirty="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43438</TotalTime>
  <Words>523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6692</cp:revision>
  <cp:lastPrinted>2021-07-01T07:38:07Z</cp:lastPrinted>
  <dcterms:created xsi:type="dcterms:W3CDTF">2018-03-27T06:03:00Z</dcterms:created>
  <dcterms:modified xsi:type="dcterms:W3CDTF">2026-03-28T07:26:43Z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