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686369"/>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915988657"/>
              </p:ext>
            </p:extLst>
          </p:nvPr>
        </p:nvGraphicFramePr>
        <p:xfrm>
          <a:off x="5015347" y="6246654"/>
          <a:ext cx="4789072" cy="320040"/>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itchFamily="18" charset="0"/>
                <a:cs typeface="Times New Roman" pitchFamily="18" charset="0"/>
              </a:rPr>
              <a:t> наурыздағы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0060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Солтүстік-шығыстан соғатын жел солтүстік-батысқа ауысады, күші 4-9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5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жауын-шашынсыз. </a:t>
            </a:r>
            <a:r>
              <a:rPr lang="kk-KZ" sz="1200">
                <a:solidFill>
                  <a:prstClr val="black"/>
                </a:solidFill>
                <a:latin typeface="Times New Roman" pitchFamily="18" charset="0"/>
                <a:cs typeface="Times New Roman" pitchFamily="18" charset="0"/>
              </a:rPr>
              <a:t>Жел </a:t>
            </a:r>
            <a:r>
              <a:rPr lang="kk-KZ" sz="1200" smtClean="0">
                <a:solidFill>
                  <a:prstClr val="black"/>
                </a:solidFill>
                <a:latin typeface="Times New Roman" pitchFamily="18" charset="0"/>
                <a:cs typeface="Times New Roman" pitchFamily="18" charset="0"/>
              </a:rPr>
              <a:t>солтүстік-шығыстан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23994" y="234819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6147276"/>
              </p:ext>
            </p:extLst>
          </p:nvPr>
        </p:nvGraphicFramePr>
        <p:xfrm>
          <a:off x="5018548" y="4105036"/>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endParaRPr lang="ru-RU" sz="1000" dirty="0" smtClean="0">
                        <a:solidFill>
                          <a:schemeClr val="tx1"/>
                        </a:solidFill>
                        <a:latin typeface="Times New Roman" panose="02020603050405020304" pitchFamily="18" charset="0"/>
                        <a:cs typeface="Times New Roman" panose="02020603050405020304" pitchFamily="18" charset="0"/>
                      </a:endParaRPr>
                    </a:p>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Көміртегі </a:t>
                      </a:r>
                      <a:r>
                        <a:rPr lang="kk-KZ" sz="1000" dirty="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smtClean="0">
                <a:solidFill>
                  <a:srgbClr val="000000"/>
                </a:solidFill>
                <a:latin typeface="Times New Roman" panose="02020603050405020304" pitchFamily="18" charset="0"/>
                <a:cs typeface="Times New Roman" panose="02020603050405020304" pitchFamily="18" charset="0"/>
              </a:rPr>
              <a:t>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7В</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0,12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20370</TotalTime>
  <Words>561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4128</cp:revision>
  <cp:lastPrinted>2021-07-01T03:56:27Z</cp:lastPrinted>
  <dcterms:created xsi:type="dcterms:W3CDTF">2018-03-27T06:03:00Z</dcterms:created>
  <dcterms:modified xsi:type="dcterms:W3CDTF">2026-03-28T07:27:34Z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