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314" y="6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3804929"/>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190821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a:latin typeface="Times New Roman" panose="02020603050405020304" pitchFamily="18" charset="0"/>
                <a:cs typeface="Times New Roman" panose="02020603050405020304" pitchFamily="18" charset="0"/>
              </a:rPr>
              <a:t>29 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28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29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2-7 м/с. Ауа температурасы түнде 1-3 градус жылы, күндіз 16-18 градус жылы.</a:t>
            </a: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30 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29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30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- 1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a:solidFill>
                  <a:schemeClr val="tx1"/>
                </a:solidFill>
                <a:latin typeface="Times New Roman" panose="02020603050405020304" pitchFamily="18" charset="0"/>
              </a:rPr>
              <a:t> </a:t>
            </a:r>
            <a:r>
              <a:rPr lang="kk-KZ" altLang="en-US" sz="1200" b="1"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75633433"/>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27411</TotalTime>
  <Words>596</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5239</cp:revision>
  <cp:lastPrinted>2021-07-01T07:38:07Z</cp:lastPrinted>
  <dcterms:created xsi:type="dcterms:W3CDTF">2018-03-27T06:03:00Z</dcterms:created>
  <dcterms:modified xsi:type="dcterms:W3CDTF">2026-03-28T07:56:42Z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