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93731956"/>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29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8-13 м/с. Ауа температурасы түнде 4-6 градус жылы, күндіз 21-23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30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күндіз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15-18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3-5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276053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25798</TotalTime>
  <Words>506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5046</cp:revision>
  <cp:lastPrinted>2021-07-01T07:38:07Z</cp:lastPrinted>
  <dcterms:created xsi:type="dcterms:W3CDTF">2018-03-27T06:03:00Z</dcterms:created>
  <dcterms:modified xsi:type="dcterms:W3CDTF">2026-03-28T07:58:45Z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