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5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04799345"/>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28 наурызға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821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29 наурызға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itchFamily="18" charset="0"/>
                <a:cs typeface="Times New Roman" pitchFamily="18" charset="0"/>
              </a:rPr>
              <a:t>28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29 </a:t>
            </a:r>
            <a:r>
              <a:rPr lang="kk-KZ" altLang="ru-RU"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Солтүстік-шығыстан, шығыстан жел соғады, күші 2-7 м/с. Ауа температурасы түнде 1-3 градус жылы, күндіз 16-18 градус жылы.</a:t>
            </a: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a:latin typeface="Times New Roman" panose="02020603050405020304" pitchFamily="18" charset="0"/>
                <a:cs typeface="Times New Roman" panose="02020603050405020304" pitchFamily="18" charset="0"/>
              </a:rPr>
              <a:t>30 наурызға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29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30 </a:t>
            </a:r>
            <a:r>
              <a:rPr lang="kk-KZ" altLang="ru-RU" sz="1150" b="1" dirty="0">
                <a:latin typeface="Times New Roman" panose="02020603050405020304" pitchFamily="18" charset="0"/>
                <a:cs typeface="Times New Roman" panose="02020603050405020304" pitchFamily="18" charset="0"/>
              </a:rPr>
              <a:t>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 </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 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 </a:t>
            </a:r>
            <a:r>
              <a:rPr lang="ru-RU" sz="1150" dirty="0">
                <a:latin typeface="Times New Roman" panose="02020603050405020304" pitchFamily="18" charset="0"/>
                <a:cs typeface="Times New Roman" panose="02020603050405020304" pitchFamily="18" charset="0"/>
              </a:rPr>
              <a:t>1 градус </a:t>
            </a:r>
            <a:r>
              <a:rPr lang="ru-RU" sz="1150" dirty="0" err="1" smtClean="0">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54677496"/>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25555</TotalTime>
  <Words>561</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5146</cp:revision>
  <cp:lastPrinted>2021-07-01T03:56:27Z</cp:lastPrinted>
  <dcterms:created xsi:type="dcterms:W3CDTF">2018-03-27T06:03:00Z</dcterms:created>
  <dcterms:modified xsi:type="dcterms:W3CDTF">2026-03-28T07:57:25Z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