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72"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8814342"/>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74776622"/>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50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631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0,126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89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0,446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33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0,082</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0,088</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28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29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солтүстік-шығыстан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шығыстан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5-7,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20-22 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endParaRPr lang="ru-RU" sz="1100" dirty="0" smtClean="0">
              <a:latin typeface="Times New Roman" panose="02020603050405020304" pitchFamily="18" charset="0"/>
              <a:cs typeface="Times New Roman" panose="02020603050405020304" pitchFamily="18" charset="0"/>
            </a:endParaRPr>
          </a:p>
          <a:p>
            <a:pPr lvl="0" algn="just"/>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30</a:t>
            </a:r>
            <a:r>
              <a:rPr lang="kk-KZ" sz="1100" b="1" dirty="0" smtClean="0">
                <a:solidFill>
                  <a:srgbClr val="000000"/>
                </a:solidFill>
                <a:latin typeface="Times New Roman" pitchFamily="18" charset="0"/>
                <a:cs typeface="Times New Roman" pitchFamily="18" charset="0"/>
                <a:sym typeface="+mn-ea"/>
              </a:rPr>
              <a:t>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29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30</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Көшпелі</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kk-KZ" sz="1100" dirty="0" smtClean="0">
                <a:latin typeface="Times New Roman" pitchFamily="18" charset="0"/>
                <a:cs typeface="Times New Roman" pitchFamily="18" charset="0"/>
              </a:rPr>
              <a:t>, жауын-шашынсыз</a:t>
            </a:r>
            <a:r>
              <a:rPr lang="kk-KZ" sz="1100" dirty="0" smtClean="0">
                <a:latin typeface="Times New Roman" pitchFamily="18" charset="0"/>
                <a:cs typeface="Times New Roman" pitchFamily="18" charset="0"/>
              </a:rPr>
              <a:t>. Тұман. </a:t>
            </a:r>
            <a:r>
              <a:rPr lang="kk-KZ" sz="1100" dirty="0" smtClean="0">
                <a:latin typeface="Times New Roman" pitchFamily="18" charset="0"/>
                <a:cs typeface="Times New Roman" pitchFamily="18" charset="0"/>
              </a:rPr>
              <a:t>Жел солтүстік-шығыстан соғады, күші 5-10 м/с. Ауа температурасы </a:t>
            </a:r>
            <a:r>
              <a:rPr lang="kk-KZ" sz="1100" dirty="0" smtClean="0">
                <a:latin typeface="Times New Roman" pitchFamily="18" charset="0"/>
                <a:cs typeface="Times New Roman" pitchFamily="18" charset="0"/>
              </a:rPr>
              <a:t>4-6 </a:t>
            </a:r>
            <a:r>
              <a:rPr lang="kk-KZ" sz="1100" dirty="0" smtClean="0">
                <a:latin typeface="Times New Roman" pitchFamily="18" charset="0"/>
                <a:cs typeface="Times New Roman" pitchFamily="18" charset="0"/>
              </a:rPr>
              <a:t>градус жылы.</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29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30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40253</TotalTime>
  <Words>573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7415</cp:revision>
  <cp:lastPrinted>2021-07-01T03:56:27Z</cp:lastPrinted>
  <dcterms:created xsi:type="dcterms:W3CDTF">2018-03-27T06:03:00Z</dcterms:created>
  <dcterms:modified xsi:type="dcterms:W3CDTF">2026-03-28T06:04:50Z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