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917848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190821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29 наурызға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 жауын-шашынсыз. Солтүстік-шығыстан, шығыстан жел соғады, күші 9-14 м/с. Ауа температурасы түнде 3-5 градус жылы, күндіз 16-18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30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29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30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6183570"/>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 xmlns:a16="http://schemas.microsoft.com/office/drawing/2014/main" val="3583770891"/>
                    </a:ext>
                  </a:extLst>
                </a:gridCol>
                <a:gridCol w="1435564">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28043</TotalTime>
  <Words>541</Words>
  <Application>Microsoft Office PowerPoint</Application>
  <PresentationFormat>Лист A4 (210x297 мм)</PresentationFormat>
  <Paragraphs>88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5192</cp:revision>
  <cp:lastPrinted>2021-07-01T07:38:07Z</cp:lastPrinted>
  <dcterms:created xsi:type="dcterms:W3CDTF">2018-03-27T06:03:00Z</dcterms:created>
  <dcterms:modified xsi:type="dcterms:W3CDTF">2026-03-28T07:57:51Z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