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66438240"/>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28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29 </a:t>
            </a:r>
            <a:r>
              <a:rPr lang="kk-KZ" altLang="ru-RU" sz="11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a:t>
            </a:r>
            <a:r>
              <a:rPr lang="kk-KZ" sz="1200" dirty="0" smtClean="0">
                <a:latin typeface="Times New Roman" panose="02020603050405020304" pitchFamily="18" charset="0"/>
                <a:cs typeface="Times New Roman" panose="02020603050405020304" pitchFamily="18" charset="0"/>
              </a:rPr>
              <a:t>Түнде шаңды </a:t>
            </a:r>
            <a:r>
              <a:rPr lang="kk-KZ" sz="1200" dirty="0" smtClean="0">
                <a:latin typeface="Times New Roman" panose="02020603050405020304" pitchFamily="18" charset="0"/>
                <a:cs typeface="Times New Roman" panose="02020603050405020304" pitchFamily="18" charset="0"/>
              </a:rPr>
              <a:t>дауыл. Жел шығыстан соғады, күші </a:t>
            </a:r>
            <a:r>
              <a:rPr lang="kk-KZ" sz="1200" dirty="0" smtClean="0">
                <a:latin typeface="Times New Roman" panose="02020603050405020304" pitchFamily="18" charset="0"/>
                <a:cs typeface="Times New Roman" panose="02020603050405020304" pitchFamily="18" charset="0"/>
              </a:rPr>
              <a:t>9-14, түнде екпіні 15-20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9-11</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25-27 </a:t>
            </a:r>
            <a:r>
              <a:rPr lang="kk-KZ" sz="1200" dirty="0" smtClean="0">
                <a:latin typeface="Times New Roman" panose="02020603050405020304" pitchFamily="18" charset="0"/>
                <a:cs typeface="Times New Roman" panose="02020603050405020304" pitchFamily="18" charset="0"/>
              </a:rPr>
              <a:t>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наурызға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smtClean="0">
                <a:latin typeface="Times New Roman" panose="02020603050405020304" pitchFamily="18" charset="0"/>
                <a:cs typeface="Times New Roman" panose="02020603050405020304" pitchFamily="18" charset="0"/>
              </a:rPr>
              <a:t>бұлтты</a:t>
            </a:r>
            <a:r>
              <a:rPr lang="kk-KZ" sz="1200" dirty="0" smtClean="0">
                <a:latin typeface="Times New Roman" panose="02020603050405020304" pitchFamily="18" charset="0"/>
                <a:cs typeface="Times New Roman" panose="02020603050405020304" pitchFamily="18" charset="0"/>
              </a:rPr>
              <a:t>, жауын-шашынсыз</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Ауаның </a:t>
            </a:r>
            <a:r>
              <a:rPr lang="kk-KZ" sz="1200" smtClean="0">
                <a:latin typeface="Times New Roman" panose="02020603050405020304" pitchFamily="18" charset="0"/>
                <a:cs typeface="Times New Roman" panose="02020603050405020304" pitchFamily="18" charset="0"/>
              </a:rPr>
              <a:t>температурасы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9-11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43244225"/>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71650093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17434</TotalTime>
  <Words>556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4210</cp:revision>
  <cp:lastPrinted>2021-07-01T07:38:07Z</cp:lastPrinted>
  <dcterms:created xsi:type="dcterms:W3CDTF">2018-03-27T06:03:00Z</dcterms:created>
  <dcterms:modified xsi:type="dcterms:W3CDTF">2026-03-28T07:24:52Z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