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90"/>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87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28 </a:t>
                      </a:r>
                      <a:r>
                        <a:rPr lang="kk-KZ" altLang="zh-CN" sz="1200" b="1" i="1" baseline="0" dirty="0">
                          <a:solidFill>
                            <a:schemeClr val="tx2"/>
                          </a:solidFill>
                          <a:latin typeface="Times New Roman" pitchFamily="18" charset="0"/>
                          <a:cs typeface="Times New Roman" pitchFamily="18" charset="0"/>
                        </a:rPr>
                        <a:t>наурыз</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a:solidFill>
                  <a:srgbClr val="000000"/>
                </a:solidFill>
                <a:latin typeface="Times New Roman" pitchFamily="18" charset="0"/>
                <a:cs typeface="Times New Roman" pitchFamily="18" charset="0"/>
              </a:rPr>
              <a:t>наурызға</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02901874"/>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752528" cy="2123658"/>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29 </a:t>
            </a:r>
            <a:r>
              <a:rPr lang="ru-RU" altLang="ru-RU" sz="1100" b="1" dirty="0" err="1">
                <a:solidFill>
                  <a:srgbClr val="000000"/>
                </a:solidFill>
                <a:latin typeface="Times New Roman" pitchFamily="18" charset="0"/>
                <a:cs typeface="Times New Roman" pitchFamily="18" charset="0"/>
              </a:rPr>
              <a:t>наурызға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kern="0" dirty="0" smtClean="0">
                <a:solidFill>
                  <a:srgbClr val="000000"/>
                </a:solidFill>
                <a:latin typeface="Times New Roman" pitchFamily="18" charset="0"/>
                <a:ea typeface="Calibri"/>
                <a:cs typeface="Times New Roman" pitchFamily="18" charset="0"/>
                <a:sym typeface="Calibri"/>
              </a:rPr>
              <a:t>28</a:t>
            </a:r>
            <a:r>
              <a:rPr lang="en-US" altLang="ru-RU" sz="1100" b="1" kern="0" dirty="0" smtClean="0">
                <a:solidFill>
                  <a:srgbClr val="000000"/>
                </a:solidFill>
                <a:latin typeface="Times New Roman" pitchFamily="18" charset="0"/>
                <a:ea typeface="Calibri"/>
                <a:cs typeface="Times New Roman" pitchFamily="18" charset="0"/>
                <a:sym typeface="Calibri"/>
              </a:rPr>
              <a:t> </a:t>
            </a:r>
            <a:r>
              <a:rPr lang="kk-KZ" altLang="ru-RU" sz="1100" b="1" kern="0" dirty="0">
                <a:solidFill>
                  <a:srgbClr val="000000"/>
                </a:solidFill>
                <a:latin typeface="Times New Roman" pitchFamily="18" charset="0"/>
                <a:ea typeface="Calibri"/>
                <a:cs typeface="Times New Roman" pitchFamily="18" charset="0"/>
                <a:sym typeface="Calibri"/>
              </a:rPr>
              <a:t>наурыз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dirty="0" smtClean="0">
                <a:latin typeface="Times New Roman" pitchFamily="18" charset="0"/>
                <a:ea typeface="Calibri"/>
                <a:cs typeface="Times New Roman" pitchFamily="18" charset="0"/>
                <a:sym typeface="Calibri"/>
              </a:rPr>
              <a:t>29</a:t>
            </a:r>
            <a:r>
              <a:rPr lang="en-US" sz="1100" b="1" kern="0" dirty="0" smtClean="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a:latin typeface="Times New Roman" pitchFamily="18" charset="0"/>
                <a:cs typeface="Times New Roman" pitchFamily="18" charset="0"/>
              </a:rPr>
              <a:t>  Көшпелі бұлтты, жауын-шашынсыз. </a:t>
            </a:r>
            <a:r>
              <a:rPr lang="kk-KZ" sz="1100" dirty="0" smtClean="0">
                <a:latin typeface="Times New Roman" pitchFamily="18" charset="0"/>
                <a:cs typeface="Times New Roman" pitchFamily="18" charset="0"/>
              </a:rPr>
              <a:t>Түнде және таңертең тұман, көктайғақ. Оңтүстік-батыстан соғатын жел солтүстік-шығыстан ауысады, күші 7-12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0-2 градус 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              13-15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30 </a:t>
            </a:r>
            <a:r>
              <a:rPr lang="kk-KZ" altLang="ru-RU" sz="1100" b="1" dirty="0">
                <a:solidFill>
                  <a:srgbClr val="000000"/>
                </a:solidFill>
                <a:latin typeface="Times New Roman" pitchFamily="18" charset="0"/>
                <a:cs typeface="Times New Roman" pitchFamily="18" charset="0"/>
              </a:rPr>
              <a:t>наурызға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latin typeface="Times New Roman" pitchFamily="18" charset="0"/>
                <a:ea typeface="Calibri"/>
                <a:cs typeface="Times New Roman" pitchFamily="18" charset="0"/>
              </a:rPr>
              <a:t>29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30</a:t>
            </a:r>
            <a:r>
              <a:rPr lang="en-US" sz="1100" b="1" kern="0" dirty="0" smtClean="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наурыз</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algn="just"/>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Көшпелі бұлтты, жауын-шашынсыз. Түнде және таңертең тұман.    Солтүстік-шығыстан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           1-3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29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30 </a:t>
            </a:r>
            <a:r>
              <a:rPr lang="kk-KZ" sz="1100" dirty="0">
                <a:solidFill>
                  <a:srgbClr val="000000"/>
                </a:solidFill>
                <a:latin typeface="Times New Roman" pitchFamily="18" charset="0"/>
                <a:cs typeface="Times New Roman" pitchFamily="18" charset="0"/>
              </a:rPr>
              <a:t>наурызға</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smtClean="0">
                <a:solidFill>
                  <a:srgbClr val="000000"/>
                </a:solidFill>
                <a:latin typeface="Times New Roman" panose="02020603050405020304" pitchFamily="18" charset="0"/>
                <a:cs typeface="Times New Roman" panose="02020603050405020304" pitchFamily="18" charset="0"/>
              </a:rPr>
              <a:t>/О.Чумакова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18187</TotalTime>
  <Words>564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7768</cp:revision>
  <cp:lastPrinted>2021-07-01T03:56:27Z</cp:lastPrinted>
  <dcterms:created xsi:type="dcterms:W3CDTF">2018-03-27T06:03:00Z</dcterms:created>
  <dcterms:modified xsi:type="dcterms:W3CDTF">2026-03-28T08:05:20Z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