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№87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29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28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29</a:t>
            </a:r>
            <a:r>
              <a:rPr lang="kk-KZ" sz="1200" b="1" dirty="0" smtClean="0">
                <a:latin typeface="Times New Roman" pitchFamily="18" charset="0"/>
                <a:cs typeface="Times New Roman" pitchFamily="18" charset="0"/>
              </a:rPr>
              <a:t> наурыз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1 градус аяз-1 градус жылы, күндіз </a:t>
            </a:r>
            <a:r>
              <a:rPr lang="kk-KZ" sz="1200" dirty="0" smtClean="0">
                <a:latin typeface="Times New Roman" pitchFamily="18" charset="0"/>
                <a:cs typeface="Times New Roman" pitchFamily="18" charset="0"/>
              </a:rPr>
              <a:t>20-22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30 наурызға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sz="1200" b="1" dirty="0" smtClean="0">
                <a:latin typeface="Times New Roman" pitchFamily="18" charset="0"/>
                <a:ea typeface="Times New Roman KZ" pitchFamily="18" charset="0"/>
                <a:cs typeface="Times New Roman" pitchFamily="18" charset="0"/>
              </a:rPr>
              <a:t>29 наурыз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30 </a:t>
            </a:r>
            <a:r>
              <a:rPr lang="ru-RU" sz="1200" b="1" dirty="0" err="1" smtClean="0">
                <a:latin typeface="Times New Roman" pitchFamily="18" charset="0"/>
                <a:ea typeface="Times New Roman KZ" pitchFamily="18" charset="0"/>
                <a:cs typeface="Times New Roman"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a:t>
            </a:r>
            <a:r>
              <a:rPr lang="ru-RU" sz="1200" dirty="0" err="1" smtClean="0">
                <a:latin typeface="Times New Roman" pitchFamily="18" charset="0"/>
                <a:cs typeface="Times New Roman" pitchFamily="18" charset="0"/>
              </a:rPr>
              <a:t>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0-2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5024438" y="2928934"/>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78562"/>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400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0,80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577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0,11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44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0,21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0,96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22392</TotalTime>
  <Words>527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5734</cp:revision>
  <cp:lastPrinted>2021-07-01T03:56:27Z</cp:lastPrinted>
  <dcterms:created xsi:type="dcterms:W3CDTF">2018-03-27T06:03:00Z</dcterms:created>
  <dcterms:modified xsi:type="dcterms:W3CDTF">2026-03-28T06:09:27Z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