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208651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восточный, северо-восточный 3-8 м/с. Температура воздуха ночью 0-2,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 восточный  9-14 м/с. Температура воздуха 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96026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25695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5161</cp:revision>
  <cp:lastPrinted>2021-07-01T03:56:27Z</cp:lastPrinted>
  <dcterms:created xsi:type="dcterms:W3CDTF">2018-03-27T06:03:00Z</dcterms:created>
  <dcterms:modified xsi:type="dcterms:W3CDTF">2026-03-26T08:01:41Z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