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27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26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с переходом на западный 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+6+8°С,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+22+24°С.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28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27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28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северо-западный 3-8 м/с. Температура воздуха ночью +8+10°С.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17195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н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28936</TotalTime>
  <Words>786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7027</cp:revision>
  <cp:lastPrinted>2021-07-01T09:11:30Z</cp:lastPrinted>
  <dcterms:created xsi:type="dcterms:W3CDTF">2018-03-27T06:03:00Z</dcterms:created>
  <dcterms:modified xsi:type="dcterms:W3CDTF">2026-03-26T06:06:23Z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