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542983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небольшие осадки (дождь, снег). Ветер юго-восточный с переходом на северо-восточный 4-9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4237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157368"/>
              </p:ext>
            </p:extLst>
          </p:nvPr>
        </p:nvGraphicFramePr>
        <p:xfrm>
          <a:off x="5041211" y="4232505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21411</TotalTime>
  <Words>589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4172</cp:revision>
  <cp:lastPrinted>2021-07-01T03:56:27Z</cp:lastPrinted>
  <dcterms:created xsi:type="dcterms:W3CDTF">2018-03-27T06:03:00Z</dcterms:created>
  <dcterms:modified xsi:type="dcterms:W3CDTF">2026-03-26T07:16:34Z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