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138318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351972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133371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ночью и утром дождь, туман. Ветер северо-восточный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воздуха ночью 9-11, днем 19-21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59190" y="3355001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Г.Е./ Кадирхан 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29373</TotalTime>
  <Words>586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4199</cp:revision>
  <cp:lastPrinted>2021-10-15T03:50:29Z</cp:lastPrinted>
  <dcterms:created xsi:type="dcterms:W3CDTF">2018-03-27T06:03:00Z</dcterms:created>
  <dcterms:modified xsi:type="dcterms:W3CDTF">2026-03-26T06:39:35Z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