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028604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марта до 20 ч. 27 марта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0-2, днем 11-13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28 марта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марта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1006064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3193" y="2378470"/>
            <a:ext cx="4676885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Казиева/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34364</TotalTime>
  <Words>570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5567</cp:revision>
  <cp:lastPrinted>2025-12-12T07:56:19Z</cp:lastPrinted>
  <dcterms:created xsi:type="dcterms:W3CDTF">2018-03-27T06:03:00Z</dcterms:created>
  <dcterms:modified xsi:type="dcterms:W3CDTF">2026-03-26T06:59:21Z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