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69105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54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восточных направлений 2-7 м/с. Температура воздуха ночью 0-2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аяз,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12-14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южных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направлений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2-7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около 1-3 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148624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27316</TotalTime>
  <Words>601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4201</cp:revision>
  <cp:lastPrinted>2021-07-01T03:56:27Z</cp:lastPrinted>
  <dcterms:created xsi:type="dcterms:W3CDTF">2018-03-27T06:03:00Z</dcterms:created>
  <dcterms:modified xsi:type="dcterms:W3CDTF">2026-03-26T06:32:00Z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