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64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2338678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№85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958926388"/>
              </p:ext>
            </p:extLst>
          </p:nvPr>
        </p:nvGraphicFramePr>
        <p:xfrm>
          <a:off x="5046663" y="627841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«ПДК согласно 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1126" y="3700567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небольшие осадки (дождь, снег)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с переходом на северо-западный 4-9 м/с. Температура воздуха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на ночь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</a:p>
          <a:p>
            <a:pPr lvl="0" indent="1778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восточный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4-9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43046" y="2489135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43046" y="342944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02991038"/>
              </p:ext>
            </p:extLst>
          </p:nvPr>
        </p:nvGraphicFramePr>
        <p:xfrm>
          <a:off x="5073418" y="425494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3768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0,967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В. Клинка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7В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159" y="600907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Бухтоярова Л.А.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 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263030744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7772727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lab_vko@meteo.kz</a:t>
                      </a:r>
                      <a:endParaRPr lang="en-US" altLang="x-none" sz="800" b="1" i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208-664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21189</TotalTime>
  <Words>589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4147</cp:revision>
  <cp:lastPrinted>2021-10-14T11:15:53Z</cp:lastPrinted>
  <dcterms:created xsi:type="dcterms:W3CDTF">2018-03-27T06:03:00Z</dcterms:created>
  <dcterms:modified xsi:type="dcterms:W3CDTF">2026-03-26T07:21:37Z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