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412260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туман. Ночью и утром на дорогах гололедица. Ветер северо-западный 5-10 м/с. Температура воздуха ночью 0-2 мороза, днем 10-12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161187"/>
              </p:ext>
            </p:extLst>
          </p:nvPr>
        </p:nvGraphicFramePr>
        <p:xfrm>
          <a:off x="5149471" y="3876544"/>
          <a:ext cx="4415373" cy="2229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56183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7896</cp:revision>
  <cp:lastPrinted>2025-08-12T06:13:34Z</cp:lastPrinted>
  <dcterms:created xsi:type="dcterms:W3CDTF">2018-03-27T06:03:00Z</dcterms:created>
  <dcterms:modified xsi:type="dcterms:W3CDTF">2026-03-26T07:59:13Z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