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92639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3896126"/>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3"/>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26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25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26</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6-8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27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26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27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0-2 жылы.</a:t>
            </a:r>
            <a:endParaRPr lang="kk-KZ" sz="1100" dirty="0">
              <a:latin typeface="Times New Roman" panose="02020603050405020304" pitchFamily="18" charset="0"/>
              <a:cs typeface="Times New Roman" panose="02020603050405020304" pitchFamily="18" charset="0"/>
            </a:endParaRP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52141</TotalTime>
  <Words>602</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7509</cp:revision>
  <cp:lastPrinted>2025-07-15T07:11:11Z</cp:lastPrinted>
  <dcterms:created xsi:type="dcterms:W3CDTF">2018-03-27T06:03:00Z</dcterms:created>
  <dcterms:modified xsi:type="dcterms:W3CDTF">2026-03-25T07:16:21Z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