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25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394225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79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26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25</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sym typeface="Calibri"/>
              </a:rPr>
              <a:t>26</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 (жаңбыр, қар), көктайғақ. Тұман. Оңтүстік-батыстан жел соғады, күші 9-14 м/с. Ауа температурасы түнде           1 градус аяз-1 градус жылы, күндіз 7-9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itchFamily="18" charset="0"/>
                <a:ea typeface="Calibri"/>
                <a:cs typeface="Times New Roman" pitchFamily="18" charset="0"/>
              </a:rPr>
              <a:t>26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27</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Оңтүстік-батыстан соғатын жел</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оңтүстік-шығысқа ауысады,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27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18170</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7753</cp:revision>
  <cp:lastPrinted>2021-07-01T03:56:27Z</cp:lastPrinted>
  <dcterms:created xsi:type="dcterms:W3CDTF">2018-03-27T06:03:00Z</dcterms:created>
  <dcterms:modified xsi:type="dcterms:W3CDTF">2026-03-25T07:01:34Z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