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946837"/>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a:t>
            </a:r>
            <a:r>
              <a:rPr lang="kk-KZ" sz="1200" b="1" dirty="0">
                <a:latin typeface="Times New Roman" pitchFamily="18" charset="0"/>
                <a:cs typeface="Times New Roman" pitchFamily="18" charset="0"/>
              </a:rPr>
              <a:t>5</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Шығыстан, солтүстік-шығыстан жел соғады, күші 4-9 м/с. Ауа температурасы түнде 0-2 градус аяз, күндіз 12-14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32266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25593</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2021-07-01T03:56:27Z</cp:lastPrinted>
  <dcterms:created xsi:type="dcterms:W3CDTF">2018-03-27T06:03:00Z</dcterms:created>
  <dcterms:modified xsi:type="dcterms:W3CDTF">2026-03-25T07:09:15Z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