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4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362921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№84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Түнде және таңертең тұман.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4-9  м/с. Ауа температурасы </a:t>
            </a:r>
            <a:r>
              <a:rPr lang="kk-KZ" sz="1200" smtClean="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 </a:t>
            </a:r>
            <a:r>
              <a:rPr lang="kk-KZ" sz="1200" smtClean="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шығыстан соғады, күші 2-7 м/с. Ауа температурасы 3-5°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81443246"/>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endParaRPr lang="ru-RU" sz="900" dirty="0" smtClean="0">
                        <a:solidFill>
                          <a:schemeClr val="tx1"/>
                        </a:solidFill>
                        <a:latin typeface="Times New Roman" panose="02020603050405020304" pitchFamily="18" charset="0"/>
                        <a:cs typeface="Times New Roman" panose="02020603050405020304" pitchFamily="18" charset="0"/>
                      </a:endParaRPr>
                    </a:p>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a:t>
                      </a:r>
                      <a:r>
                        <a:rPr lang="kk-KZ" sz="900" dirty="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0,460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24003</TotalTime>
  <Words>646</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4520</cp:revision>
  <cp:lastPrinted>2021-07-01T03:56:27Z</cp:lastPrinted>
  <dcterms:created xsi:type="dcterms:W3CDTF">2018-03-27T06:03:00Z</dcterms:created>
  <dcterms:modified xsi:type="dcterms:W3CDTF">2026-03-25T07:23:59Z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