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7096827"/>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26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25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26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5-7, күндіз 17-19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27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26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27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100" dirty="0" smtClean="0">
                <a:latin typeface="Times New Roman" panose="02020603050405020304" pitchFamily="18"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күші 3-8 </a:t>
            </a:r>
            <a:r>
              <a:rPr lang="kk-KZ" sz="1100" dirty="0" smtClean="0">
                <a:latin typeface="Times New Roman" panose="02020603050405020304" pitchFamily="18" charset="0"/>
                <a:cs typeface="Times New Roman" panose="02020603050405020304" pitchFamily="18" charset="0"/>
              </a:rPr>
              <a:t>м/с. Ауа температурасы 3-5 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431302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26 наурызда, 27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43160</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6679</cp:revision>
  <cp:lastPrinted>2021-07-01T07:38:07Z</cp:lastPrinted>
  <dcterms:created xsi:type="dcterms:W3CDTF">2018-03-27T06:03:00Z</dcterms:created>
  <dcterms:modified xsi:type="dcterms:W3CDTF">2026-03-25T07:03:23Z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