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46223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kk-KZ" sz="1200" b="1" dirty="0">
                <a:latin typeface="Times New Roman" pitchFamily="18" charset="0"/>
                <a:cs typeface="Times New Roman" pitchFamily="18" charset="0"/>
              </a:rPr>
              <a:t>5</a:t>
            </a:r>
            <a:r>
              <a:rPr lang="kk-KZ" sz="1200" b="1" dirty="0" smtClean="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a:t>
            </a:r>
            <a:r>
              <a:rPr lang="kk-KZ" altLang="ru-RU" sz="1200" dirty="0">
                <a:latin typeface="Times New Roman" panose="02020603050405020304" pitchFamily="18" charset="0"/>
                <a:cs typeface="Times New Roman" panose="02020603050405020304" pitchFamily="18" charset="0"/>
              </a:rPr>
              <a:t>,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04970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28079</TotalTime>
  <Words>542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2026-03-25T07:08:57Z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