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591653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84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06998" y="114301"/>
            <a:ext cx="4681538" cy="360098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a:latin typeface="Times New Roman" panose="02020603050405020304" pitchFamily="18" charset="0"/>
                <a:cs typeface="Times New Roman" panose="02020603050405020304" pitchFamily="18" charset="0"/>
              </a:rPr>
              <a:t>26 наурызға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25 наурыз сағ. 20-дан 26 наурыз сағ. 20-ға дейін</a:t>
            </a:r>
          </a:p>
          <a:p>
            <a:pPr algn="ct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kk-KZ" sz="1200" dirty="0">
                <a:latin typeface="Times New Roman" panose="02020603050405020304" pitchFamily="18" charset="0"/>
                <a:cs typeface="Times New Roman" panose="02020603050405020304" pitchFamily="18" charset="0"/>
              </a:rPr>
              <a:t>Оң</a:t>
            </a:r>
            <a:r>
              <a:rPr lang="kk-KZ" sz="1200" kern="900" dirty="0">
                <a:solidFill>
                  <a:srgbClr val="000000"/>
                </a:solidFill>
                <a:latin typeface="Times New Roman" panose="02020603050405020304" pitchFamily="18" charset="0"/>
                <a:ea typeface="Times New Roman" panose="02020603050405020304" pitchFamily="18" charset="0"/>
              </a:rPr>
              <a:t>түстік-шығыстан 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11-13 градус жылы.</a:t>
            </a:r>
          </a:p>
          <a:p>
            <a:endParaRPr lang="ru-RU" sz="1200" dirty="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Түнде 27 наурызға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26 наурыз сағ. 20-дан 27 наурыз сағ. 08-ге дейін </a:t>
            </a:r>
          </a:p>
          <a:p>
            <a:pPr algn="ctr"/>
            <a:endParaRPr lang="kk-KZ" sz="1200" b="1" dirty="0">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a:t>
            </a:r>
            <a:r>
              <a:rPr lang="kk-KZ" sz="1200" kern="900" dirty="0">
                <a:solidFill>
                  <a:srgbClr val="000000"/>
                </a:solidFill>
                <a:latin typeface="Times New Roman" panose="02020603050405020304" pitchFamily="18" charset="0"/>
                <a:ea typeface="Times New Roman" panose="02020603050405020304" pitchFamily="18" charset="0"/>
              </a:rPr>
              <a:t>түстік-шығыстан</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5-10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341518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0.486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25 наурыз</a:t>
            </a:r>
          </a:p>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a:solidFill>
                  <a:srgbClr val="000000"/>
                </a:solidFill>
                <a:latin typeface="Times New Roman" panose="02020603050405020304" pitchFamily="18" charset="0"/>
                <a:cs typeface="Times New Roman" panose="02020603050405020304" pitchFamily="18" charset="0"/>
              </a:rPr>
              <a:t>Маркевич </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25236"/>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30458</TotalTime>
  <Words>591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5602</cp:revision>
  <cp:lastPrinted>2021-07-01T07:38:07Z</cp:lastPrinted>
  <dcterms:created xsi:type="dcterms:W3CDTF">2018-03-27T06:03:00Z</dcterms:created>
  <dcterms:modified xsi:type="dcterms:W3CDTF">2026-03-25T06:50:41Z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