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67"/>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a:latin typeface="Times New Roman" pitchFamily="18" charset="0"/>
                <a:ea typeface="Times New Roman KZ" pitchFamily="18" charset="0"/>
                <a:cs typeface="Times New Roman" pitchFamily="18" charset="0"/>
              </a:rPr>
              <a:t>26 наурызға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cs typeface="Times New Roman" pitchFamily="18" charset="0"/>
            </a:endParaRPr>
          </a:p>
          <a:p>
            <a:pPr algn="ctr"/>
            <a:r>
              <a:rPr lang="kk-KZ" sz="1200" b="1" dirty="0">
                <a:latin typeface="Times New Roman" pitchFamily="18" charset="0"/>
                <a:ea typeface="Times New Roman KZ" pitchFamily="18" charset="0"/>
                <a:cs typeface="Times New Roman" pitchFamily="18" charset="0"/>
              </a:rPr>
              <a:t>25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26</a:t>
            </a:r>
            <a:r>
              <a:rPr lang="kk-KZ" sz="1200" b="1" dirty="0">
                <a:latin typeface="Times New Roman" pitchFamily="18" charset="0"/>
                <a:cs typeface="Times New Roman" pitchFamily="18" charset="0"/>
              </a:rPr>
              <a:t>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algn="ctr"/>
            <a:endParaRPr lang="ru-RU" sz="1200" b="1"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Солтүстік-шығ</a:t>
            </a:r>
            <a:r>
              <a:rPr lang="ru-RU" sz="1200" dirty="0" err="1">
                <a:latin typeface="Times New Roman" pitchFamily="18" charset="0"/>
                <a:cs typeface="Times New Roman" pitchFamily="18" charset="0"/>
              </a:rPr>
              <a:t>ы</a:t>
            </a:r>
            <a:r>
              <a:rPr lang="kk-KZ" sz="1200" dirty="0">
                <a:latin typeface="Times New Roman" pitchFamily="18" charset="0"/>
                <a:cs typeface="Times New Roman" pitchFamily="18" charset="0"/>
              </a:rPr>
              <a:t>стан жел соғады, күші 5-10 м/с. Ауа температурасы түнде 0-2, күндіз                    20-22 градус жылы.</a:t>
            </a:r>
            <a:endParaRPr lang="en-US" sz="1200" dirty="0">
              <a:latin typeface="Times New Roman" pitchFamily="18" charset="0"/>
              <a:cs typeface="Times New Roman" pitchFamily="18" charset="0"/>
            </a:endParaRPr>
          </a:p>
          <a:p>
            <a:pPr algn="ctr"/>
            <a:endParaRPr lang="kk-KZ" altLang="ru-RU" sz="1200" b="1" dirty="0">
              <a:latin typeface="Times New Roman" pitchFamily="18" charset="0"/>
              <a:ea typeface="Times New Roman KZ"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Түнде 27 наурызға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ea typeface="Times New Roman KZ" pitchFamily="18" charset="0"/>
              <a:cs typeface="Times New Roman" pitchFamily="18" charset="0"/>
            </a:endParaRPr>
          </a:p>
          <a:p>
            <a:pPr algn="ctr"/>
            <a:r>
              <a:rPr lang="kk-KZ" sz="1200" b="1" dirty="0">
                <a:latin typeface="Times New Roman" pitchFamily="18" charset="0"/>
                <a:ea typeface="Times New Roman KZ" pitchFamily="18" charset="0"/>
                <a:cs typeface="Times New Roman" pitchFamily="18" charset="0"/>
              </a:rPr>
              <a:t>26 наурыз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27 </a:t>
            </a:r>
            <a:r>
              <a:rPr lang="ru-RU" sz="1200" b="1" dirty="0" err="1">
                <a:latin typeface="Times New Roman" pitchFamily="18" charset="0"/>
                <a:ea typeface="Times New Roman KZ" pitchFamily="18" charset="0"/>
                <a:cs typeface="Times New Roman" pitchFamily="18" charset="0"/>
              </a:rPr>
              <a:t>наурыз</a:t>
            </a:r>
            <a:r>
              <a:rPr lang="kk-KZ"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algn="ctr"/>
            <a:endParaRPr lang="ru-RU" sz="12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 Солтүстік-шығ</a:t>
            </a:r>
            <a:r>
              <a:rPr lang="ru-RU" sz="1200" dirty="0" err="1">
                <a:latin typeface="Times New Roman" pitchFamily="18" charset="0"/>
                <a:cs typeface="Times New Roman" pitchFamily="18" charset="0"/>
              </a:rPr>
              <a:t>ы</a:t>
            </a:r>
            <a:r>
              <a:rPr lang="kk-KZ" sz="1200" dirty="0">
                <a:latin typeface="Times New Roman" pitchFamily="18" charset="0"/>
                <a:cs typeface="Times New Roman" pitchFamily="18" charset="0"/>
              </a:rPr>
              <a:t>стан жел соғады, күші 3-8 м/с. Ауа температурасы 0-2 градус жылы.</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92893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a:solidFill>
                  <a:schemeClr val="tx1"/>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қаласы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64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0.317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808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transition advTm="998"/>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 Байменова А. А </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772416"/>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ransition advTm="62"/>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22387</TotalTime>
  <Words>556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5729</cp:revision>
  <cp:lastPrinted>2021-07-01T03:56:27Z</cp:lastPrinted>
  <dcterms:created xsi:type="dcterms:W3CDTF">2018-03-27T06:03:00Z</dcterms:created>
  <dcterms:modified xsi:type="dcterms:W3CDTF">2026-03-25T06:59:22Z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