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691082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күндіз 11-13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жел соғады, күші 5-10 м/с. Ауа температурасы 0-2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39993711"/>
              </p:ext>
            </p:extLst>
          </p:nvPr>
        </p:nvGraphicFramePr>
        <p:xfrm>
          <a:off x="5071897" y="429309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21494</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4116</cp:revision>
  <cp:lastPrinted>2021-07-01T07:38:07Z</cp:lastPrinted>
  <dcterms:created xsi:type="dcterms:W3CDTF">2018-03-27T06:03:00Z</dcterms:created>
  <dcterms:modified xsi:type="dcterms:W3CDTF">2026-03-25T06:38:01Z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