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50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245666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84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75507324"/>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50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1126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0,225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0,169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57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0,143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0,675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0,171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26 </a:t>
            </a:r>
            <a:r>
              <a:rPr lang="kk-KZ" altLang="ru-RU" sz="1100" b="1" dirty="0" smtClean="0">
                <a:latin typeface="Times New Roman" panose="02020603050405020304" pitchFamily="18" charset="0"/>
                <a:cs typeface="Times New Roman" panose="02020603050405020304" pitchFamily="18" charset="0"/>
              </a:rPr>
              <a:t>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25 </a:t>
            </a:r>
            <a:r>
              <a:rPr lang="kk-KZ" altLang="ru-RU" sz="1100" b="1" dirty="0" smtClean="0">
                <a:latin typeface="Times New Roman" panose="02020603050405020304" pitchFamily="18" charset="0"/>
                <a:cs typeface="Times New Roman" panose="02020603050405020304" pitchFamily="18" charset="0"/>
              </a:rPr>
              <a:t>наурыз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26 </a:t>
            </a:r>
            <a:r>
              <a:rPr lang="ru-RU" altLang="ru-RU" sz="1100" b="1" dirty="0" err="1" smtClean="0">
                <a:latin typeface="Times New Roman" panose="02020603050405020304" pitchFamily="18" charset="0"/>
                <a:cs typeface="Times New Roman" panose="02020603050405020304" pitchFamily="18" charset="0"/>
              </a:rPr>
              <a:t>наурыз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Көшпелі</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к</a:t>
            </a:r>
            <a:r>
              <a:rPr lang="kk-KZ" sz="1100" dirty="0" smtClean="0">
                <a:latin typeface="Times New Roman" panose="02020603050405020304" pitchFamily="18" charset="0"/>
                <a:cs typeface="Times New Roman" panose="02020603050405020304" pitchFamily="18" charset="0"/>
              </a:rPr>
              <a:t>үндіз аздаған</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жаңбыр</a:t>
            </a:r>
            <a:r>
              <a:rPr lang="ru-RU" sz="1100" dirty="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Тұман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солтүстік-шығыстан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шығыстан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5-10 </a:t>
            </a:r>
            <a:r>
              <a:rPr lang="ru-RU" sz="1100" dirty="0">
                <a:latin typeface="Times New Roman" panose="02020603050405020304" pitchFamily="18" charset="0"/>
                <a:cs typeface="Times New Roman" panose="02020603050405020304" pitchFamily="18" charset="0"/>
              </a:rPr>
              <a:t>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4-6, </a:t>
            </a:r>
            <a:r>
              <a:rPr lang="ru-RU" sz="1100" dirty="0" err="1">
                <a:latin typeface="Times New Roman" panose="02020603050405020304" pitchFamily="18" charset="0"/>
                <a:cs typeface="Times New Roman" panose="02020603050405020304" pitchFamily="18" charset="0"/>
              </a:rPr>
              <a:t>күндіз</a:t>
            </a:r>
            <a:r>
              <a:rPr lang="ru-RU" sz="1100" dirty="0">
                <a:latin typeface="Times New Roman" panose="02020603050405020304" pitchFamily="18" charset="0"/>
                <a:cs typeface="Times New Roman" panose="02020603050405020304" pitchFamily="18" charset="0"/>
              </a:rPr>
              <a:t> 15-17 градус </a:t>
            </a:r>
            <a:r>
              <a:rPr lang="ru-RU" sz="1100" dirty="0" err="1">
                <a:latin typeface="Times New Roman" panose="02020603050405020304" pitchFamily="18" charset="0"/>
                <a:cs typeface="Times New Roman" panose="02020603050405020304" pitchFamily="18" charset="0"/>
              </a:rPr>
              <a:t>жылы</a:t>
            </a:r>
            <a:r>
              <a:rPr lang="ru-RU" sz="1100" dirty="0" smtClean="0">
                <a:latin typeface="Times New Roman" panose="02020603050405020304" pitchFamily="18" charset="0"/>
                <a:cs typeface="Times New Roman" panose="02020603050405020304" pitchFamily="18" charset="0"/>
              </a:rPr>
              <a:t>.</a:t>
            </a:r>
          </a:p>
          <a:p>
            <a:pPr lvl="0" algn="just"/>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27 </a:t>
            </a:r>
            <a:r>
              <a:rPr lang="kk-KZ" sz="1100" b="1" dirty="0" smtClean="0">
                <a:solidFill>
                  <a:srgbClr val="000000"/>
                </a:solidFill>
                <a:latin typeface="Times New Roman" pitchFamily="18" charset="0"/>
                <a:cs typeface="Times New Roman" pitchFamily="18" charset="0"/>
                <a:sym typeface="+mn-ea"/>
              </a:rPr>
              <a:t>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26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latin typeface="Times New Roman" panose="02020603050405020304" pitchFamily="18" charset="0"/>
                <a:cs typeface="Times New Roman" panose="02020603050405020304" pitchFamily="18" charset="0"/>
              </a:rPr>
              <a:t>Көшпелі</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kk-KZ" sz="1100" dirty="0" smtClean="0">
                <a:latin typeface="Times New Roman" pitchFamily="18" charset="0"/>
                <a:cs typeface="Times New Roman" pitchFamily="18" charset="0"/>
              </a:rPr>
              <a:t>, жауын-шашынсыз. Тұман. Жел шығыстан, солтүстік-шығыстан соғады, күші 5-10 м/с. Ауа температурасы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градус жылы.</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26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27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40125</TotalTime>
  <Words>575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7402</cp:revision>
  <cp:lastPrinted>2021-07-01T03:56:27Z</cp:lastPrinted>
  <dcterms:created xsi:type="dcterms:W3CDTF">2018-03-27T06:03:00Z</dcterms:created>
  <dcterms:modified xsi:type="dcterms:W3CDTF">2026-03-25T06:13:06Z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