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45097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84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322024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днем небольшой дождь.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уман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Ветер северо-восточный, 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днем 15-17 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восточный, северо-восточный 5-10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4-6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38805</TotalTime>
  <Words>601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6755</cp:revision>
  <cp:lastPrinted>2021-07-01T03:56:27Z</cp:lastPrinted>
  <dcterms:created xsi:type="dcterms:W3CDTF">2018-03-27T06:03:00Z</dcterms:created>
  <dcterms:modified xsi:type="dcterms:W3CDTF">2026-03-25T06:11:35Z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