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46299299"/>
              </p:ext>
            </p:extLst>
          </p:nvPr>
        </p:nvGraphicFramePr>
        <p:xfrm>
          <a:off x="200472" y="2588895"/>
          <a:ext cx="4707900" cy="1935163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endParaRPr lang="kk-KZ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Ясно. Временами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пыльная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буря.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8-13, порывы 15-20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5-7,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Ясно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8-13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7-9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599024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77502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295380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15943</TotalTime>
  <Words>570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4070</cp:revision>
  <cp:lastPrinted>2021-07-01T03:56:27Z</cp:lastPrinted>
  <dcterms:created xsi:type="dcterms:W3CDTF">2018-03-27T06:03:00Z</dcterms:created>
  <dcterms:modified xsi:type="dcterms:W3CDTF">2026-03-25T06:03:42Z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