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94689015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восточный, северо-восточный 4-9 м/с. Температура воздуха ночью 0-2 мороза,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7423874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4.04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28631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5321</cp:revision>
  <cp:lastPrinted>2021-07-01T03:56:27Z</cp:lastPrinted>
  <dcterms:created xsi:type="dcterms:W3CDTF">2018-03-27T06:03:00Z</dcterms:created>
  <dcterms:modified xsi:type="dcterms:W3CDTF">2026-03-25T07:09:19Z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