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8" d="100"/>
          <a:sy n="88" d="100"/>
        </p:scale>
        <p:origin x="90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70940356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33371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0.825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марта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25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26 марта.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 юго-восточный 5-10 м/с. Температура воздуха ночью 11-13, днем 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марта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марта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27 марта.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Ветер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8-10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29355</TotalTime>
  <Words>522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4195</cp:revision>
  <cp:lastPrinted>2021-10-15T03:50:29Z</cp:lastPrinted>
  <dcterms:created xsi:type="dcterms:W3CDTF">2018-03-27T06:03:00Z</dcterms:created>
  <dcterms:modified xsi:type="dcterms:W3CDTF">2026-03-25T07:42:08Z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