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64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3730661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марта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туман. Ветер юго-восточный с переходом на северо-восточный 4-9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</a:t>
            </a:r>
            <a:r>
              <a:rPr lang="ru-RU" sz="1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етер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-3°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24237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1078" y="33362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7338144"/>
              </p:ext>
            </p:extLst>
          </p:nvPr>
        </p:nvGraphicFramePr>
        <p:xfrm>
          <a:off x="5041211" y="4232505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9230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1,846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/ Эрнст Л.В.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21411</TotalTime>
  <Words>587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4169</cp:revision>
  <cp:lastPrinted>2021-07-01T03:56:27Z</cp:lastPrinted>
  <dcterms:created xsi:type="dcterms:W3CDTF">2018-03-27T06:03:00Z</dcterms:created>
  <dcterms:modified xsi:type="dcterms:W3CDTF">2026-03-25T07:36:20Z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