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280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9242752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84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марта до 20 ч. 26 марта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                5-10 м/с. Температура воздуха ночью 0-2, днем 11-13 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27 марта</a:t>
            </a:r>
          </a:p>
          <a:p>
            <a:pPr algn="ctr">
              <a:spcAft>
                <a:spcPts val="0"/>
              </a:spcAft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27 марта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Туман.  Ветер юго-восточный 5-10 м/с. Температура воздуха 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25 марта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2474431"/>
              </p:ext>
            </p:extLst>
          </p:nvPr>
        </p:nvGraphicFramePr>
        <p:xfrm>
          <a:off x="5028643" y="4409478"/>
          <a:ext cx="4691064" cy="20350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0.486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0.282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433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0.357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Cyr" panose="020B060402020202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03193" y="2378470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lab_kos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77502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Р.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34356</TotalTime>
  <Words>602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Arial Cyr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5566</cp:revision>
  <cp:lastPrinted>2025-12-12T07:56:19Z</cp:lastPrinted>
  <dcterms:created xsi:type="dcterms:W3CDTF">2018-03-27T06:03:00Z</dcterms:created>
  <dcterms:modified xsi:type="dcterms:W3CDTF">2026-03-25T06:51:20Z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