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20" d="100"/>
          <a:sy n="120" d="100"/>
        </p:scale>
        <p:origin x="2150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№84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 марта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«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от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Талдыкорган </a:t>
            </a:r>
          </a:p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На 26 марта</a:t>
            </a: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25 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20 ч. 26 марта</a:t>
            </a:r>
          </a:p>
          <a:p>
            <a:pPr lvl="0" algn="ctr"/>
            <a:endParaRPr lang="ru-RU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                  5-10 м/с. Температура воздуха ночью 0-2, днем 20-22 тепла. </a:t>
            </a:r>
          </a:p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на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ночь 27 марта</a:t>
            </a: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26 марта до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 08 ч 27 марта</a:t>
            </a:r>
          </a:p>
          <a:p>
            <a:pPr lvl="0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Ветер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северо-восточный 3-8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0-2 тепла.</a:t>
            </a:r>
            <a:endParaRPr lang="ru-RU" sz="1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357430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5167314" y="3500438"/>
            <a:ext cx="45005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Талдыкорган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25 марта 2026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99323725"/>
              </p:ext>
            </p:extLst>
          </p:nvPr>
        </p:nvGraphicFramePr>
        <p:xfrm>
          <a:off x="5167314" y="4000504"/>
          <a:ext cx="4513543" cy="181547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595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285884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7150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142874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158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0.317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0.162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6092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0.638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2428868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32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</a:t>
                        </a:r>
                        <a:r>
                          <a:rPr lang="ru-RU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(7</a:t>
                        </a:r>
                        <a:r>
                          <a:rPr lang="ru-RU" sz="800" dirty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881562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Байменова А. А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Конысбекова Н Р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907533192"/>
              </p:ext>
            </p:extLst>
          </p:nvPr>
        </p:nvGraphicFramePr>
        <p:xfrm>
          <a:off x="4997911" y="532675"/>
          <a:ext cx="4704359" cy="77502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≤ Р &lt; 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22500</TotalTime>
  <Words>577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5630</cp:revision>
  <cp:lastPrinted>2021-07-01T03:56:27Z</cp:lastPrinted>
  <dcterms:created xsi:type="dcterms:W3CDTF">2018-03-27T06:03:00Z</dcterms:created>
  <dcterms:modified xsi:type="dcterms:W3CDTF">2026-03-25T07:00:12Z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