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342310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7-12 м/с. Температура воздуха ночью 0-2, днем 16-18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марта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5792</TotalTime>
  <Words>552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1103</cp:revision>
  <cp:lastPrinted>2021-07-01T03:56:27Z</cp:lastPrinted>
  <dcterms:created xsi:type="dcterms:W3CDTF">2024-09-22T07:48:17Z</dcterms:created>
  <dcterms:modified xsi:type="dcterms:W3CDTF">2026-03-25T06:55:00Z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