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114" d="100"/>
          <a:sy n="114" d="100"/>
        </p:scale>
        <p:origin x="2357" y="10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299928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84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27834" y="3428999"/>
            <a:ext cx="4775614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250" y="273998"/>
            <a:ext cx="4395582" cy="2123658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 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марта 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туман. Ночью и утром на дорогах гололедица. Ветер юго-западный 3-8 м/с. Температура воздуха ночью 0-2 мороза, днем 6-8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27 марта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26 марта </a:t>
            </a:r>
            <a:r>
              <a:rPr lang="ru-RU" altLang="en-US" sz="1100" b="1" dirty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27 марта</a:t>
            </a:r>
          </a:p>
          <a:p>
            <a:pPr indent="176213"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юго-западный                 5-10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0-2 тепла.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2160539"/>
              </p:ext>
            </p:extLst>
          </p:nvPr>
        </p:nvGraphicFramePr>
        <p:xfrm>
          <a:off x="5149471" y="3876544"/>
          <a:ext cx="4415373" cy="22188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65556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6071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6601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607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253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19363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16640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0.993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0.888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1074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04372" y="2295584"/>
            <a:ext cx="4395582" cy="6001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kk-KZ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пониженый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130476" y="2991543"/>
            <a:ext cx="4401343" cy="276999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Бактыбай М.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56177</TotalTime>
  <Words>645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7891</cp:revision>
  <cp:lastPrinted>2025-08-12T06:13:34Z</cp:lastPrinted>
  <dcterms:created xsi:type="dcterms:W3CDTF">2018-03-27T06:03:00Z</dcterms:created>
  <dcterms:modified xsi:type="dcterms:W3CDTF">2026-03-25T07:15:28Z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