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394489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400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79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26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марта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ч. 25 марта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марта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ночью осадки (дождь, снег), гололед. Туман. Ветер юго-западный 9-14 м/с. Температура воздуха ночью 1 мороза-1 тепла, днем 7-9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27 марта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26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марта</a:t>
            </a:r>
            <a:r>
              <a:rPr lang="ru-RU" altLang="ru-RU" sz="1100" b="1" dirty="0"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27 марта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с переходом на юго-восточный 9-14 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0-2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26 марта, ночью 27 марта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20837</TotalTime>
  <Words>641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8163</cp:revision>
  <cp:lastPrinted>2021-07-01T03:56:27Z</cp:lastPrinted>
  <dcterms:created xsi:type="dcterms:W3CDTF">2018-03-27T06:03:00Z</dcterms:created>
  <dcterms:modified xsi:type="dcterms:W3CDTF">2026-03-25T06:01:01Z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