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78927218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восточный, северо-восточный 4-9 м/с. Температура воздуха ночью 0-2 мороза, днем 12-14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27</a:t>
            </a:r>
            <a:r>
              <a:rPr lang="en-US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9-14 м/с. Температура воздуха 0-2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1292569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25740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5160</cp:revision>
  <cp:lastPrinted>2021-07-01T03:56:27Z</cp:lastPrinted>
  <dcterms:created xsi:type="dcterms:W3CDTF">2018-03-27T06:03:00Z</dcterms:created>
  <dcterms:modified xsi:type="dcterms:W3CDTF">2026-03-25T07:10:00Z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