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89919005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25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43046" y="248913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3046" y="342944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1930763"/>
              </p:ext>
            </p:extLst>
          </p:nvPr>
        </p:nvGraphicFramePr>
        <p:xfrm>
          <a:off x="5073418" y="425494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В. Клинка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7В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21186</TotalTime>
  <Words>579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4142</cp:revision>
  <cp:lastPrinted>2021-10-14T11:15:53Z</cp:lastPrinted>
  <dcterms:created xsi:type="dcterms:W3CDTF">2018-03-27T06:03:00Z</dcterms:created>
  <dcterms:modified xsi:type="dcterms:W3CDTF">2026-03-25T07:27:07Z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