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01" d="100"/>
          <a:sy n="101" d="100"/>
        </p:scale>
        <p:origin x="120" y="36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25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31216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26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25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25 марта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без осадков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восточ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 м/с. </a:t>
            </a:r>
            <a:r>
              <a:rPr lang="ru-RU" sz="1100" dirty="0" smtClean="0">
                <a:solidFill>
                  <a:schemeClr val="tx1"/>
                </a:solidFill>
              </a:rPr>
              <a:t>Температура </a:t>
            </a:r>
            <a:r>
              <a:rPr lang="ru-RU" sz="1100" dirty="0">
                <a:solidFill>
                  <a:schemeClr val="tx1"/>
                </a:solidFill>
              </a:rPr>
              <a:t>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+5+7°С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+19+21°С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27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26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27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+5+7°С.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247005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971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н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25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28933</TotalTime>
  <Words>781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7024</cp:revision>
  <cp:lastPrinted>2021-07-01T09:11:30Z</cp:lastPrinted>
  <dcterms:created xsi:type="dcterms:W3CDTF">2018-03-27T06:03:00Z</dcterms:created>
  <dcterms:modified xsi:type="dcterms:W3CDTF">2026-03-25T06:31:26Z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