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84814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3-5° 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2149" y="217888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4348" y="3207631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1159214"/>
              </p:ext>
            </p:extLst>
          </p:nvPr>
        </p:nvGraphicFramePr>
        <p:xfrm>
          <a:off x="5044880" y="386629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27344</TotalTime>
  <Words>675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4646</cp:revision>
  <cp:lastPrinted>2026-02-26T05:59:30Z</cp:lastPrinted>
  <dcterms:created xsi:type="dcterms:W3CDTF">2018-03-27T06:03:00Z</dcterms:created>
  <dcterms:modified xsi:type="dcterms:W3CDTF">2026-03-25T07:27:47Z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