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8079400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марта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793804701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0,877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8-13,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марта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марта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-11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14452</TotalTime>
  <Words>581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4026</cp:revision>
  <cp:lastPrinted>2021-07-01T03:56:27Z</cp:lastPrinted>
  <dcterms:created xsi:type="dcterms:W3CDTF">2018-03-27T06:03:00Z</dcterms:created>
  <dcterms:modified xsi:type="dcterms:W3CDTF">2026-03-25T06:42:22Z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