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6735616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7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26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5-10 м/с. Температура воздуха ночью 0-2, днем 11-13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just"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восточных направлений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около 0-2 тепла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i="1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24792" y="3783555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2979580"/>
              </p:ext>
            </p:extLst>
          </p:nvPr>
        </p:nvGraphicFramePr>
        <p:xfrm>
          <a:off x="5075128" y="4322162"/>
          <a:ext cx="4588669" cy="20707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8500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27300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4199</cp:revision>
  <cp:lastPrinted>2021-07-01T03:56:27Z</cp:lastPrinted>
  <dcterms:created xsi:type="dcterms:W3CDTF">2018-03-27T06:03:00Z</dcterms:created>
  <dcterms:modified xsi:type="dcterms:W3CDTF">2026-03-25T06:37:50Z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