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91" d="100"/>
          <a:sy n="91" d="100"/>
        </p:scale>
        <p:origin x="90" y="19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27995898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084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марта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3981" y="201141"/>
            <a:ext cx="462245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7-12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17-19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27 марта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27 марта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3-8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3-5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498008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8898732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002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7374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1.272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7374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1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43471" y="230686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марта,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2026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99814" y="3188474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4882412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62716</TotalTime>
  <Words>594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6917</cp:revision>
  <cp:lastPrinted>2021-02-03T11:37:00Z</cp:lastPrinted>
  <dcterms:created xsi:type="dcterms:W3CDTF">2018-03-27T06:03:00Z</dcterms:created>
  <dcterms:modified xsi:type="dcterms:W3CDTF">2026-03-25T07:05:25Z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